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2" r:id="rId8"/>
    <p:sldId id="265" r:id="rId9"/>
    <p:sldId id="266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9DEF1-9189-4D01-AC42-A3613CD73278}" v="202" dt="2022-04-01T09:21:06.521"/>
    <p1510:client id="{4E539508-CBE1-2C03-A04E-5A5E9D7B53EA}" v="1032" dt="2022-03-31T10:39:59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MNHW1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Michele Morreale</a:t>
            </a:r>
            <a:endParaRPr lang="en-US" dirty="0"/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1000001953</a:t>
            </a:r>
            <a:endParaRPr lang="it-IT" dirty="0">
              <a:solidFill>
                <a:srgbClr val="FFFFFF"/>
              </a:solidFill>
              <a:cs typeface="Calibri"/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02/04/2022</a:t>
            </a:r>
            <a:endParaRPr lang="it-IT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C1D32E8-49FF-3471-4FBA-5A87E5EB9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929" b="-461"/>
          <a:stretch/>
        </p:blipFill>
        <p:spPr>
          <a:xfrm>
            <a:off x="4824637" y="673305"/>
            <a:ext cx="6555347" cy="641531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8C7EE1F-CDD2-648E-74A8-756DFBEE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825" y="1990725"/>
            <a:ext cx="2362200" cy="2876550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5CDA23B-575C-FA61-0E34-07DBA08A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013" y="2743200"/>
            <a:ext cx="20859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</a:t>
            </a:r>
            <a:r>
              <a:rPr lang="it-IT" sz="4000" dirty="0" err="1">
                <a:solidFill>
                  <a:srgbClr val="FFFFFF"/>
                </a:solidFill>
              </a:rPr>
              <a:t>view</a:t>
            </a:r>
            <a:endParaRPr lang="it-IT" sz="4000" dirty="0" err="1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9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69227EC-6EA8-5241-406E-FFEB8DAFE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6773" y="-14676"/>
            <a:ext cx="1128979" cy="6852997"/>
          </a:xfrm>
        </p:spPr>
      </p:pic>
      <p:pic>
        <p:nvPicPr>
          <p:cNvPr id="11" name="Picture 12" descr="Text&#10;&#10;Description automatically generated">
            <a:extLst>
              <a:ext uri="{FF2B5EF4-FFF2-40B4-BE49-F238E27FC236}">
                <a16:creationId xmlns:a16="http://schemas.microsoft.com/office/drawing/2014/main" id="{6CE1E4A0-DE18-1B07-CF46-41FB9161F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9" b="34615"/>
          <a:stretch/>
        </p:blipFill>
        <p:spPr>
          <a:xfrm>
            <a:off x="9041928" y="1774167"/>
            <a:ext cx="1225070" cy="2690450"/>
          </a:xfrm>
          <a:prstGeom prst="rect">
            <a:avLst/>
          </a:prstGeom>
        </p:spPr>
      </p:pic>
      <p:pic>
        <p:nvPicPr>
          <p:cNvPr id="13" name="Picture 14" descr="Text&#10;&#10;Description automatically generated">
            <a:extLst>
              <a:ext uri="{FF2B5EF4-FFF2-40B4-BE49-F238E27FC236}">
                <a16:creationId xmlns:a16="http://schemas.microsoft.com/office/drawing/2014/main" id="{DC358BAF-585E-0F8B-1249-34F7A0DCC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96" y="1550689"/>
            <a:ext cx="1533525" cy="3152775"/>
          </a:xfrm>
          <a:prstGeom prst="rect">
            <a:avLst/>
          </a:prstGeom>
        </p:spPr>
      </p:pic>
      <p:pic>
        <p:nvPicPr>
          <p:cNvPr id="15" name="Picture 16" descr="Text&#10;&#10;Description automatically generated">
            <a:extLst>
              <a:ext uri="{FF2B5EF4-FFF2-40B4-BE49-F238E27FC236}">
                <a16:creationId xmlns:a16="http://schemas.microsoft.com/office/drawing/2014/main" id="{F5782244-22E8-8173-2D33-53CC269D6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930" y="1126736"/>
            <a:ext cx="1933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17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</a:t>
            </a:r>
            <a:r>
              <a:rPr lang="it-IT" sz="4000" dirty="0" err="1">
                <a:solidFill>
                  <a:srgbClr val="FFFFFF"/>
                </a:solidFill>
              </a:rPr>
              <a:t>view</a:t>
            </a:r>
            <a:endParaRPr lang="it-IT" sz="4000" dirty="0" err="1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9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69227EC-6EA8-5241-406E-FFEB8DAFE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6773" y="-14676"/>
            <a:ext cx="1128979" cy="6852997"/>
          </a:xfr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5ACA0DB-D3BD-A963-05C7-F2A0B86F2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17" y="5751"/>
            <a:ext cx="1431235" cy="411480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A1D9527-1DD5-D975-D60F-3E85870BA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9992" y="5751"/>
            <a:ext cx="1196316" cy="4114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A1E28A-A79C-C166-4124-900793C98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123" y="2521699"/>
            <a:ext cx="2505075" cy="408622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800E6B8-6B11-D3DF-4C53-828E5753C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329" y="3056"/>
            <a:ext cx="15144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2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cs typeface="Calibri"/>
              </a:rPr>
              <a:t>Il progetto consiste in un layout per un applicazione web che consente la riproduzione audio di brani e podcast.</a:t>
            </a:r>
          </a:p>
          <a:p>
            <a:pPr marL="0" indent="0">
              <a:buNone/>
            </a:pPr>
            <a:endParaRPr lang="it-IT" sz="2000" dirty="0">
              <a:cs typeface="Calibri"/>
            </a:endParaRPr>
          </a:p>
          <a:p>
            <a:pPr marL="0" indent="0">
              <a:buNone/>
            </a:pPr>
            <a:endParaRPr lang="it-IT" sz="2000" dirty="0">
              <a:cs typeface="Calibri"/>
            </a:endParaRPr>
          </a:p>
          <a:p>
            <a:pPr marL="0" indent="0">
              <a:buNone/>
            </a:pPr>
            <a:r>
              <a:rPr lang="it-IT" sz="2000" dirty="0">
                <a:cs typeface="Calibri"/>
              </a:rPr>
              <a:t>È costituito da:</a:t>
            </a:r>
          </a:p>
          <a:p>
            <a:pPr marL="342900" indent="-342900"/>
            <a:r>
              <a:rPr lang="it-IT" sz="2000" dirty="0">
                <a:cs typeface="Calibri"/>
              </a:rPr>
              <a:t>1 </a:t>
            </a:r>
            <a:r>
              <a:rPr lang="it-IT" sz="2000" dirty="0" err="1">
                <a:cs typeface="Calibri"/>
              </a:rPr>
              <a:t>header</a:t>
            </a:r>
          </a:p>
          <a:p>
            <a:pPr marL="342900" indent="-342900"/>
            <a:r>
              <a:rPr lang="it-IT" sz="2000" dirty="0">
                <a:cs typeface="Calibri"/>
              </a:rPr>
              <a:t>1 barra di navigazione</a:t>
            </a:r>
          </a:p>
          <a:p>
            <a:pPr marL="342900" indent="-342900"/>
            <a:r>
              <a:rPr lang="it-IT" sz="2000" dirty="0">
                <a:cs typeface="Calibri"/>
              </a:rPr>
              <a:t>1 </a:t>
            </a:r>
            <a:r>
              <a:rPr lang="it-IT" sz="2000" dirty="0" err="1">
                <a:cs typeface="Calibri"/>
              </a:rPr>
              <a:t>section</a:t>
            </a:r>
          </a:p>
          <a:p>
            <a:pPr marL="342900" indent="-342900"/>
            <a:r>
              <a:rPr lang="it-IT" sz="2000" dirty="0">
                <a:cs typeface="Calibri"/>
              </a:rPr>
              <a:t>1 </a:t>
            </a:r>
            <a:r>
              <a:rPr lang="it-IT" sz="2000" dirty="0" err="1">
                <a:cs typeface="Calibri"/>
              </a:rPr>
              <a:t>footer</a:t>
            </a:r>
          </a:p>
          <a:p>
            <a:pPr lvl="1"/>
            <a:endParaRPr lang="it-IT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cs typeface="Calibri"/>
              </a:rPr>
              <a:t>La </a:t>
            </a:r>
            <a:r>
              <a:rPr lang="it-IT" sz="2000" dirty="0" err="1">
                <a:cs typeface="Calibri"/>
              </a:rPr>
              <a:t>section</a:t>
            </a:r>
            <a:r>
              <a:rPr lang="it-IT" sz="2000" dirty="0">
                <a:cs typeface="Calibri"/>
              </a:rPr>
              <a:t> è suddivisa in 3 blocchi.</a:t>
            </a:r>
          </a:p>
          <a:p>
            <a:pPr marL="0" indent="0">
              <a:buNone/>
            </a:pPr>
            <a:endParaRPr lang="it-IT" sz="2000" dirty="0">
              <a:cs typeface="Calibri"/>
            </a:endParaRPr>
          </a:p>
          <a:p>
            <a:pPr marL="342900" indent="-342900"/>
            <a:r>
              <a:rPr lang="it-IT" sz="2000" dirty="0">
                <a:cs typeface="Calibri"/>
              </a:rPr>
              <a:t>Il primo blocco consiglia all'utente un nuovo podcast.</a:t>
            </a:r>
          </a:p>
          <a:p>
            <a:pPr marL="342900" indent="-342900"/>
            <a:r>
              <a:rPr lang="it-IT" sz="2000" dirty="0">
                <a:cs typeface="Calibri"/>
              </a:rPr>
              <a:t>Il secondo blocco mostra gli album musicali più ascoltati dagli utenti.</a:t>
            </a:r>
          </a:p>
          <a:p>
            <a:pPr marL="342900" indent="-342900"/>
            <a:r>
              <a:rPr lang="it-IT" sz="2000" dirty="0">
                <a:cs typeface="Calibri"/>
              </a:rPr>
              <a:t>Nel terzo blocco vi è la sezione delle recensioni degli utenti che riprende l'esempio mostrato a lezione (blog con valutazione dell'utente).</a:t>
            </a:r>
          </a:p>
          <a:p>
            <a:pPr marL="342900" indent="-342900"/>
            <a:endParaRPr lang="it-IT" sz="2000" dirty="0">
              <a:cs typeface="Calibri"/>
            </a:endParaRPr>
          </a:p>
          <a:p>
            <a:pPr lvl="1"/>
            <a:endParaRPr lang="it-IT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15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1F885F-4939-A339-DBCE-6FC0A7618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047" y="25602"/>
            <a:ext cx="2055957" cy="6836933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1580" y="658742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DC4954C-AB9B-00A8-07FD-43394AC5B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5806" y="236120"/>
            <a:ext cx="6555347" cy="306597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6122325-B397-FFC2-2205-6A3C80475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287" y="3437574"/>
            <a:ext cx="4827917" cy="3289644"/>
          </a:xfrm>
          <a:prstGeom prst="rect">
            <a:avLst/>
          </a:prstGeom>
        </p:spPr>
      </p:pic>
      <p:sp>
        <p:nvSpPr>
          <p:cNvPr id="7" name="Right Bracket 6">
            <a:extLst>
              <a:ext uri="{FF2B5EF4-FFF2-40B4-BE49-F238E27FC236}">
                <a16:creationId xmlns:a16="http://schemas.microsoft.com/office/drawing/2014/main" id="{8A493408-75F2-F962-B0D2-2ED6754D33A0}"/>
              </a:ext>
            </a:extLst>
          </p:cNvPr>
          <p:cNvSpPr/>
          <p:nvPr/>
        </p:nvSpPr>
        <p:spPr>
          <a:xfrm>
            <a:off x="10890217" y="240102"/>
            <a:ext cx="575092" cy="291860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772D4-206B-87A8-8842-B7D04262FA17}"/>
              </a:ext>
            </a:extLst>
          </p:cNvPr>
          <p:cNvSpPr txBox="1"/>
          <p:nvPr/>
        </p:nvSpPr>
        <p:spPr>
          <a:xfrm>
            <a:off x="11466482" y="15317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600px</a:t>
            </a:r>
          </a:p>
        </p:txBody>
      </p:sp>
      <p:pic>
        <p:nvPicPr>
          <p:cNvPr id="11" name="Picture 12" descr="Text&#10;&#10;Description automatically generated">
            <a:extLst>
              <a:ext uri="{FF2B5EF4-FFF2-40B4-BE49-F238E27FC236}">
                <a16:creationId xmlns:a16="http://schemas.microsoft.com/office/drawing/2014/main" id="{FD3C7A6D-92E0-3062-04FE-DA819D21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136" y="3767838"/>
            <a:ext cx="2743200" cy="1680210"/>
          </a:xfrm>
          <a:prstGeom prst="rect">
            <a:avLst/>
          </a:prstGeom>
        </p:spPr>
      </p:pic>
      <p:pic>
        <p:nvPicPr>
          <p:cNvPr id="13" name="Picture 14" descr="Text&#10;&#10;Description automatically generated">
            <a:extLst>
              <a:ext uri="{FF2B5EF4-FFF2-40B4-BE49-F238E27FC236}">
                <a16:creationId xmlns:a16="http://schemas.microsoft.com/office/drawing/2014/main" id="{A0BE54F6-F8A7-62B5-DD87-9E7AFE843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776" y="5445874"/>
            <a:ext cx="2676525" cy="1285875"/>
          </a:xfrm>
          <a:prstGeom prst="rect">
            <a:avLst/>
          </a:prstGeom>
        </p:spPr>
      </p:pic>
      <p:pic>
        <p:nvPicPr>
          <p:cNvPr id="15" name="Picture 16" descr="Text&#10;&#10;Description automatically generated">
            <a:extLst>
              <a:ext uri="{FF2B5EF4-FFF2-40B4-BE49-F238E27FC236}">
                <a16:creationId xmlns:a16="http://schemas.microsoft.com/office/drawing/2014/main" id="{F0DA3BD2-4E07-082E-D350-5E418BA97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433" y="3443287"/>
            <a:ext cx="15716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EB00F83-9E10-36A1-9E3E-9DA828F5B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364"/>
          <a:stretch/>
        </p:blipFill>
        <p:spPr>
          <a:xfrm>
            <a:off x="4565844" y="357410"/>
            <a:ext cx="7288592" cy="329460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2BA9C31-E840-B10C-6E8E-0B1FA357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438" y="1504711"/>
            <a:ext cx="5273614" cy="271276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5ECC71F-6449-A7D9-2334-108F601B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286" y="5071433"/>
            <a:ext cx="1866900" cy="1085850"/>
          </a:xfrm>
          <a:prstGeom prst="rect">
            <a:avLst/>
          </a:prstGeom>
        </p:spPr>
      </p:pic>
      <p:pic>
        <p:nvPicPr>
          <p:cNvPr id="7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B7D18F-C5BB-E0CB-7796-11342F9E6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583" y="2564921"/>
            <a:ext cx="2057400" cy="4114800"/>
          </a:xfrm>
          <a:prstGeom prst="rect">
            <a:avLst/>
          </a:prstGeom>
        </p:spPr>
      </p:pic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515AB9D1-4D1A-E7B6-1F8D-0558B4689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9154" y="4564377"/>
            <a:ext cx="2743200" cy="207120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DE9D55-B257-2D5D-5DDB-490D528951CB}"/>
              </a:ext>
            </a:extLst>
          </p:cNvPr>
          <p:cNvSpPr/>
          <p:nvPr/>
        </p:nvSpPr>
        <p:spPr>
          <a:xfrm>
            <a:off x="5384321" y="457200"/>
            <a:ext cx="180975" cy="104775"/>
          </a:xfrm>
          <a:prstGeom prst="round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BC6AE3B-845C-D5A7-2269-C3204D4AA4AA}"/>
              </a:ext>
            </a:extLst>
          </p:cNvPr>
          <p:cNvSpPr/>
          <p:nvPr/>
        </p:nvSpPr>
        <p:spPr>
          <a:xfrm>
            <a:off x="4755670" y="457200"/>
            <a:ext cx="180975" cy="104775"/>
          </a:xfrm>
          <a:prstGeom prst="round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9D5C7BF-073B-30A8-6606-45F540571C83}"/>
              </a:ext>
            </a:extLst>
          </p:cNvPr>
          <p:cNvSpPr/>
          <p:nvPr/>
        </p:nvSpPr>
        <p:spPr>
          <a:xfrm>
            <a:off x="6079645" y="457200"/>
            <a:ext cx="180975" cy="104775"/>
          </a:xfrm>
          <a:prstGeom prst="round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9C2A28-399C-1C8A-083C-BBF1FECB5006}"/>
              </a:ext>
            </a:extLst>
          </p:cNvPr>
          <p:cNvSpPr/>
          <p:nvPr/>
        </p:nvSpPr>
        <p:spPr>
          <a:xfrm>
            <a:off x="6765445" y="457200"/>
            <a:ext cx="180975" cy="104775"/>
          </a:xfrm>
          <a:prstGeom prst="round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37E04-6699-B8A5-6A87-94897B9660E8}"/>
              </a:ext>
            </a:extLst>
          </p:cNvPr>
          <p:cNvSpPr txBox="1"/>
          <p:nvPr/>
        </p:nvSpPr>
        <p:spPr>
          <a:xfrm>
            <a:off x="4574696" y="784225"/>
            <a:ext cx="4984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35 </a:t>
            </a:r>
            <a:r>
              <a:rPr lang="en-US" sz="900" dirty="0" err="1"/>
              <a:t>px</a:t>
            </a:r>
            <a:endParaRPr lang="en-US" sz="900"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4220943-F576-9E78-0A26-F6393E91FB45}"/>
              </a:ext>
            </a:extLst>
          </p:cNvPr>
          <p:cNvSpPr/>
          <p:nvPr/>
        </p:nvSpPr>
        <p:spPr>
          <a:xfrm>
            <a:off x="4755671" y="361950"/>
            <a:ext cx="590550" cy="47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62FC75-F80B-66F0-C566-6C959C9209C7}"/>
              </a:ext>
            </a:extLst>
          </p:cNvPr>
          <p:cNvSpPr txBox="1"/>
          <p:nvPr/>
        </p:nvSpPr>
        <p:spPr>
          <a:xfrm>
            <a:off x="3997086" y="281976"/>
            <a:ext cx="260985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25px</a:t>
            </a:r>
            <a:endParaRPr lang="en-US" sz="1000" dirty="0">
              <a:cs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A601B05-EAE1-C649-3896-D15C3FF49F18}"/>
              </a:ext>
            </a:extLst>
          </p:cNvPr>
          <p:cNvSpPr/>
          <p:nvPr/>
        </p:nvSpPr>
        <p:spPr>
          <a:xfrm>
            <a:off x="5384320" y="357188"/>
            <a:ext cx="590550" cy="47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8EEBDD-B356-CE3E-F202-87A95F50185B}"/>
              </a:ext>
            </a:extLst>
          </p:cNvPr>
          <p:cNvSpPr/>
          <p:nvPr/>
        </p:nvSpPr>
        <p:spPr>
          <a:xfrm>
            <a:off x="6079645" y="352425"/>
            <a:ext cx="590550" cy="47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E0ABA2-4CCB-668F-89D2-AE7A7C90B9E1}"/>
              </a:ext>
            </a:extLst>
          </p:cNvPr>
          <p:cNvSpPr/>
          <p:nvPr/>
        </p:nvSpPr>
        <p:spPr>
          <a:xfrm>
            <a:off x="6765445" y="357188"/>
            <a:ext cx="590550" cy="47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8BED68-B4B3-2F13-7FBA-330CDE018CBE}"/>
              </a:ext>
            </a:extLst>
          </p:cNvPr>
          <p:cNvSpPr txBox="1"/>
          <p:nvPr/>
        </p:nvSpPr>
        <p:spPr>
          <a:xfrm>
            <a:off x="11304106" y="171449"/>
            <a:ext cx="52387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/>
              <a:t>25px</a:t>
            </a:r>
            <a:endParaRPr lang="en-US" sz="1050" dirty="0">
              <a:cs typeface="Calibri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FF0DE86-3AB3-4124-F641-D0CD5E1E3C69}"/>
              </a:ext>
            </a:extLst>
          </p:cNvPr>
          <p:cNvSpPr/>
          <p:nvPr/>
        </p:nvSpPr>
        <p:spPr>
          <a:xfrm>
            <a:off x="11194569" y="347662"/>
            <a:ext cx="490538" cy="5238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A0075E0-DAB9-42C9-EBC4-9E583308656A}"/>
              </a:ext>
            </a:extLst>
          </p:cNvPr>
          <p:cNvSpPr/>
          <p:nvPr/>
        </p:nvSpPr>
        <p:spPr>
          <a:xfrm>
            <a:off x="10937396" y="361949"/>
            <a:ext cx="176213" cy="38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672751-FAE1-0508-A47F-4C5EFFB88AEF}"/>
              </a:ext>
            </a:extLst>
          </p:cNvPr>
          <p:cNvSpPr txBox="1"/>
          <p:nvPr/>
        </p:nvSpPr>
        <p:spPr>
          <a:xfrm>
            <a:off x="10827859" y="195262"/>
            <a:ext cx="43815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dirty="0">
                <a:cs typeface="Calibri"/>
              </a:rPr>
              <a:t>-3px</a:t>
            </a:r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CDE255DD-CE59-628C-D44F-231B17CD3299}"/>
              </a:ext>
            </a:extLst>
          </p:cNvPr>
          <p:cNvSpPr/>
          <p:nvPr/>
        </p:nvSpPr>
        <p:spPr>
          <a:xfrm rot="-5400000">
            <a:off x="4784031" y="686640"/>
            <a:ext cx="97287" cy="1504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B9A4A7-550D-1CA2-51B1-2AE4606D3650}"/>
              </a:ext>
            </a:extLst>
          </p:cNvPr>
          <p:cNvSpPr txBox="1"/>
          <p:nvPr/>
        </p:nvSpPr>
        <p:spPr>
          <a:xfrm>
            <a:off x="5307940" y="755469"/>
            <a:ext cx="4984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35 </a:t>
            </a:r>
            <a:r>
              <a:rPr lang="en-US" sz="900" dirty="0" err="1"/>
              <a:t>px</a:t>
            </a:r>
            <a:endParaRPr lang="en-US" sz="900"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5BD38E-8B54-0D85-4BAA-EB9906DA2E42}"/>
              </a:ext>
            </a:extLst>
          </p:cNvPr>
          <p:cNvSpPr txBox="1"/>
          <p:nvPr/>
        </p:nvSpPr>
        <p:spPr>
          <a:xfrm>
            <a:off x="5998053" y="755468"/>
            <a:ext cx="4984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35 </a:t>
            </a:r>
            <a:r>
              <a:rPr lang="en-US" sz="900" dirty="0" err="1"/>
              <a:t>px</a:t>
            </a:r>
            <a:endParaRPr lang="en-US" sz="900">
              <a:cs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3393D1-0BEF-9454-3106-D9FD12369541}"/>
              </a:ext>
            </a:extLst>
          </p:cNvPr>
          <p:cNvSpPr txBox="1"/>
          <p:nvPr/>
        </p:nvSpPr>
        <p:spPr>
          <a:xfrm>
            <a:off x="6673788" y="755467"/>
            <a:ext cx="4984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35 </a:t>
            </a:r>
            <a:r>
              <a:rPr lang="en-US" sz="900" dirty="0" err="1"/>
              <a:t>px</a:t>
            </a:r>
            <a:endParaRPr lang="en-US" sz="900">
              <a:cs typeface="Calibri"/>
            </a:endParaRPr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6D2AEC7C-02E2-2FB3-A7B5-742A88E21236}"/>
              </a:ext>
            </a:extLst>
          </p:cNvPr>
          <p:cNvSpPr/>
          <p:nvPr/>
        </p:nvSpPr>
        <p:spPr>
          <a:xfrm rot="-5400000">
            <a:off x="5416634" y="715394"/>
            <a:ext cx="97287" cy="1504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Left Bracket 47">
            <a:extLst>
              <a:ext uri="{FF2B5EF4-FFF2-40B4-BE49-F238E27FC236}">
                <a16:creationId xmlns:a16="http://schemas.microsoft.com/office/drawing/2014/main" id="{8A322E0E-FB43-75CD-7784-20C539621B2A}"/>
              </a:ext>
            </a:extLst>
          </p:cNvPr>
          <p:cNvSpPr/>
          <p:nvPr/>
        </p:nvSpPr>
        <p:spPr>
          <a:xfrm rot="-5400000">
            <a:off x="6049237" y="715393"/>
            <a:ext cx="97287" cy="1504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E091C0D9-2796-F0A9-9AAE-C5C04BD88AE4}"/>
              </a:ext>
            </a:extLst>
          </p:cNvPr>
          <p:cNvSpPr/>
          <p:nvPr/>
        </p:nvSpPr>
        <p:spPr>
          <a:xfrm rot="-5400000">
            <a:off x="6782482" y="715392"/>
            <a:ext cx="97287" cy="15048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Left Bracket 49">
            <a:extLst>
              <a:ext uri="{FF2B5EF4-FFF2-40B4-BE49-F238E27FC236}">
                <a16:creationId xmlns:a16="http://schemas.microsoft.com/office/drawing/2014/main" id="{188FB43C-06F4-777C-0B1B-85A7B9A63B35}"/>
              </a:ext>
            </a:extLst>
          </p:cNvPr>
          <p:cNvSpPr/>
          <p:nvPr/>
        </p:nvSpPr>
        <p:spPr>
          <a:xfrm>
            <a:off x="4395842" y="355959"/>
            <a:ext cx="82910" cy="785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9D4DD60-7B23-98CC-1813-2789FE6F7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712" y="149297"/>
            <a:ext cx="6555347" cy="3124602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FBB843B-A36B-4FAB-9CB4-D1A6D4B5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17" y="3695900"/>
            <a:ext cx="4094671" cy="143589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9BF2E3B-1B7A-1B4C-6408-EFFD18FEC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789" y="5321150"/>
            <a:ext cx="2705100" cy="124777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D9C5B03-0E80-6396-4536-6EA3DA216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362" y="3447062"/>
            <a:ext cx="1704975" cy="2695575"/>
          </a:xfrm>
          <a:prstGeom prst="rect">
            <a:avLst/>
          </a:prstGeom>
        </p:spPr>
      </p:pic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A346E406-DF3C-FF78-B8BF-C52AD9EBA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574" y="5249713"/>
            <a:ext cx="24384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931FB27-AFED-B888-E16B-4FE963B61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8657" y="2104639"/>
            <a:ext cx="2114550" cy="4591050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5D8345D-4CBA-04E8-3074-DEAECABC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387" y="3061478"/>
            <a:ext cx="1818736" cy="363926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28E0EB2-FCF2-501E-DDC4-E26E72F4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928" y="4418001"/>
            <a:ext cx="4137803" cy="2277693"/>
          </a:xfrm>
          <a:prstGeom prst="rect">
            <a:avLst/>
          </a:prstGeom>
        </p:spPr>
      </p:pic>
      <p:pic>
        <p:nvPicPr>
          <p:cNvPr id="9" name="Picture 10" descr="A picture containing text, screen, dark&#10;&#10;Description automatically generated">
            <a:extLst>
              <a:ext uri="{FF2B5EF4-FFF2-40B4-BE49-F238E27FC236}">
                <a16:creationId xmlns:a16="http://schemas.microsoft.com/office/drawing/2014/main" id="{8E78E32A-3244-9F69-F851-29028D8B6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664" y="72284"/>
            <a:ext cx="5992483" cy="2874677"/>
          </a:xfrm>
          <a:prstGeom prst="rect">
            <a:avLst/>
          </a:prstGeom>
        </p:spPr>
      </p:pic>
      <p:sp>
        <p:nvSpPr>
          <p:cNvPr id="3" name="Right Bracket 2">
            <a:extLst>
              <a:ext uri="{FF2B5EF4-FFF2-40B4-BE49-F238E27FC236}">
                <a16:creationId xmlns:a16="http://schemas.microsoft.com/office/drawing/2014/main" id="{8147E0A4-22E5-FD2F-42DC-1E78EE478585}"/>
              </a:ext>
            </a:extLst>
          </p:cNvPr>
          <p:cNvSpPr/>
          <p:nvPr/>
        </p:nvSpPr>
        <p:spPr>
          <a:xfrm rot="5400000">
            <a:off x="4068161" y="592346"/>
            <a:ext cx="143772" cy="143774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441DD-108A-5E06-5CC9-C6B02210F8E8}"/>
              </a:ext>
            </a:extLst>
          </p:cNvPr>
          <p:cNvSpPr txBox="1"/>
          <p:nvPr/>
        </p:nvSpPr>
        <p:spPr>
          <a:xfrm>
            <a:off x="3975879" y="740973"/>
            <a:ext cx="8022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cs typeface="Calibri"/>
              </a:rPr>
              <a:t>10px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A4F772E6-A38B-8CF9-9D46-BD1055D82892}"/>
              </a:ext>
            </a:extLst>
          </p:cNvPr>
          <p:cNvSpPr/>
          <p:nvPr/>
        </p:nvSpPr>
        <p:spPr>
          <a:xfrm>
            <a:off x="8156722" y="252683"/>
            <a:ext cx="100640" cy="517585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B664D85A-B96D-E162-0F1E-96C6F8E8601D}"/>
              </a:ext>
            </a:extLst>
          </p:cNvPr>
          <p:cNvSpPr/>
          <p:nvPr/>
        </p:nvSpPr>
        <p:spPr>
          <a:xfrm rot="10800000">
            <a:off x="9853250" y="252682"/>
            <a:ext cx="100640" cy="517585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752A8-CAA7-F4B8-F791-CDF9E3A157D0}"/>
              </a:ext>
            </a:extLst>
          </p:cNvPr>
          <p:cNvSpPr txBox="1"/>
          <p:nvPr/>
        </p:nvSpPr>
        <p:spPr>
          <a:xfrm>
            <a:off x="8661100" y="293478"/>
            <a:ext cx="8453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125px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86F64ADF-8B08-A7DC-4DCA-D225BAE2E3C7}"/>
              </a:ext>
            </a:extLst>
          </p:cNvPr>
          <p:cNvSpPr/>
          <p:nvPr/>
        </p:nvSpPr>
        <p:spPr>
          <a:xfrm rot="16200000">
            <a:off x="8228609" y="2452418"/>
            <a:ext cx="115017" cy="143775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3A99E2-0FE5-DB90-8FB9-C27F146443CA}"/>
              </a:ext>
            </a:extLst>
          </p:cNvPr>
          <p:cNvSpPr txBox="1"/>
          <p:nvPr/>
        </p:nvSpPr>
        <p:spPr>
          <a:xfrm>
            <a:off x="8086005" y="1400533"/>
            <a:ext cx="399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40px</a:t>
            </a:r>
            <a:endParaRPr lang="en-US" sz="1200">
              <a:solidFill>
                <a:schemeClr val="bg1"/>
              </a:solidFill>
              <a:cs typeface="Calibri"/>
            </a:endParaRP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E3741822-54B6-2D8E-E415-3EBC89355329}"/>
              </a:ext>
            </a:extLst>
          </p:cNvPr>
          <p:cNvSpPr/>
          <p:nvPr/>
        </p:nvSpPr>
        <p:spPr>
          <a:xfrm rot="16200000">
            <a:off x="9781363" y="2452417"/>
            <a:ext cx="115017" cy="143775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A7420E-7C3D-282C-0834-0931FD3F0691}"/>
              </a:ext>
            </a:extLst>
          </p:cNvPr>
          <p:cNvSpPr txBox="1"/>
          <p:nvPr/>
        </p:nvSpPr>
        <p:spPr>
          <a:xfrm>
            <a:off x="9710646" y="1271136"/>
            <a:ext cx="399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35px</a:t>
            </a:r>
            <a:endParaRPr lang="en-US" sz="1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9D450D4E-B8E1-0F00-B419-B1FAACE9DDAC}"/>
              </a:ext>
            </a:extLst>
          </p:cNvPr>
          <p:cNvSpPr/>
          <p:nvPr/>
        </p:nvSpPr>
        <p:spPr>
          <a:xfrm>
            <a:off x="6474571" y="252683"/>
            <a:ext cx="100640" cy="517585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8176AF02-F356-7E74-0B79-898F4C3FB5E6}"/>
              </a:ext>
            </a:extLst>
          </p:cNvPr>
          <p:cNvSpPr/>
          <p:nvPr/>
        </p:nvSpPr>
        <p:spPr>
          <a:xfrm rot="10800000">
            <a:off x="8041703" y="252682"/>
            <a:ext cx="100640" cy="517585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6EECB-0E82-1427-8192-C1470F888821}"/>
              </a:ext>
            </a:extLst>
          </p:cNvPr>
          <p:cNvSpPr txBox="1"/>
          <p:nvPr/>
        </p:nvSpPr>
        <p:spPr>
          <a:xfrm>
            <a:off x="6849553" y="293478"/>
            <a:ext cx="8453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125px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71318CEC-E41D-1984-B571-049488B8DF4C}"/>
              </a:ext>
            </a:extLst>
          </p:cNvPr>
          <p:cNvSpPr/>
          <p:nvPr/>
        </p:nvSpPr>
        <p:spPr>
          <a:xfrm rot="16200000">
            <a:off x="6546458" y="2452418"/>
            <a:ext cx="115017" cy="143775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4D2123-271C-505B-E5E0-1471C5D2301A}"/>
              </a:ext>
            </a:extLst>
          </p:cNvPr>
          <p:cNvSpPr txBox="1"/>
          <p:nvPr/>
        </p:nvSpPr>
        <p:spPr>
          <a:xfrm>
            <a:off x="6403854" y="1328646"/>
            <a:ext cx="399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40px</a:t>
            </a:r>
            <a:endParaRPr lang="en-US" sz="1200">
              <a:solidFill>
                <a:schemeClr val="bg1"/>
              </a:solidFill>
              <a:cs typeface="Calibri"/>
            </a:endParaRPr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72D042C5-1F19-6672-3C47-CD4B970F0731}"/>
              </a:ext>
            </a:extLst>
          </p:cNvPr>
          <p:cNvSpPr/>
          <p:nvPr/>
        </p:nvSpPr>
        <p:spPr>
          <a:xfrm rot="16200000">
            <a:off x="7969816" y="2452417"/>
            <a:ext cx="115017" cy="143775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2369FC-66CE-FC33-F64D-23B7CE1D3DA5}"/>
              </a:ext>
            </a:extLst>
          </p:cNvPr>
          <p:cNvSpPr txBox="1"/>
          <p:nvPr/>
        </p:nvSpPr>
        <p:spPr>
          <a:xfrm>
            <a:off x="7899099" y="1271136"/>
            <a:ext cx="399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35px</a:t>
            </a:r>
            <a:endParaRPr lang="en-US" sz="1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7C0CC113-91DA-43FA-FDEF-455B932856C9}"/>
              </a:ext>
            </a:extLst>
          </p:cNvPr>
          <p:cNvSpPr/>
          <p:nvPr/>
        </p:nvSpPr>
        <p:spPr>
          <a:xfrm rot="10800000">
            <a:off x="6273288" y="252681"/>
            <a:ext cx="100640" cy="517585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7C518F-C4FD-21D8-3271-D8170BA03B33}"/>
              </a:ext>
            </a:extLst>
          </p:cNvPr>
          <p:cNvSpPr txBox="1"/>
          <p:nvPr/>
        </p:nvSpPr>
        <p:spPr>
          <a:xfrm>
            <a:off x="5009251" y="293477"/>
            <a:ext cx="8453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125px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01FC877B-58CA-335C-E9D3-8787B0639816}"/>
              </a:ext>
            </a:extLst>
          </p:cNvPr>
          <p:cNvSpPr/>
          <p:nvPr/>
        </p:nvSpPr>
        <p:spPr>
          <a:xfrm rot="16200000">
            <a:off x="4706155" y="2452417"/>
            <a:ext cx="115017" cy="143775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06AA81-8FF9-CFC1-96D8-01711C617A57}"/>
              </a:ext>
            </a:extLst>
          </p:cNvPr>
          <p:cNvSpPr txBox="1"/>
          <p:nvPr/>
        </p:nvSpPr>
        <p:spPr>
          <a:xfrm>
            <a:off x="4563551" y="1400532"/>
            <a:ext cx="399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40px</a:t>
            </a:r>
            <a:endParaRPr lang="en-US" sz="1200">
              <a:solidFill>
                <a:schemeClr val="bg1"/>
              </a:solidFill>
              <a:cs typeface="Calibri"/>
            </a:endParaRPr>
          </a:p>
        </p:txBody>
      </p: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A4B3E620-AEDB-B086-FC5D-70EE4198B3F7}"/>
              </a:ext>
            </a:extLst>
          </p:cNvPr>
          <p:cNvSpPr/>
          <p:nvPr/>
        </p:nvSpPr>
        <p:spPr>
          <a:xfrm rot="16200000">
            <a:off x="6273287" y="2452416"/>
            <a:ext cx="115017" cy="143775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8D6EDD-CA39-FAF3-6273-18B4732B9635}"/>
              </a:ext>
            </a:extLst>
          </p:cNvPr>
          <p:cNvSpPr txBox="1"/>
          <p:nvPr/>
        </p:nvSpPr>
        <p:spPr>
          <a:xfrm>
            <a:off x="6173816" y="1271135"/>
            <a:ext cx="399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35px</a:t>
            </a:r>
            <a:endParaRPr lang="en-US" sz="12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10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291340-9BD6-2747-C041-FC855CFA8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080" y="189239"/>
            <a:ext cx="3959212" cy="6509660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FE49BDC-4976-C0CE-44B8-694880CC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137" y="709074"/>
            <a:ext cx="1933575" cy="221932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65177E3-2625-FA7F-BA93-B57C06B27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810" y="2939002"/>
            <a:ext cx="1924229" cy="1152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23A184-E897-3F5D-A9CC-1B47A04020C7}"/>
              </a:ext>
            </a:extLst>
          </p:cNvPr>
          <p:cNvSpPr txBox="1"/>
          <p:nvPr/>
        </p:nvSpPr>
        <p:spPr>
          <a:xfrm>
            <a:off x="4148407" y="2279351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FF13A29C-E892-4559-33C5-9E9F4A8207E3}"/>
              </a:ext>
            </a:extLst>
          </p:cNvPr>
          <p:cNvSpPr/>
          <p:nvPr/>
        </p:nvSpPr>
        <p:spPr>
          <a:xfrm rot="16200000">
            <a:off x="4291010" y="2066026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0DA3FB-C446-18C1-A124-9295C9087E1D}"/>
              </a:ext>
            </a:extLst>
          </p:cNvPr>
          <p:cNvSpPr txBox="1"/>
          <p:nvPr/>
        </p:nvSpPr>
        <p:spPr>
          <a:xfrm>
            <a:off x="7771501" y="2221841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215FAE-BD14-1B8D-E8DE-E1112351D7EB}"/>
              </a:ext>
            </a:extLst>
          </p:cNvPr>
          <p:cNvSpPr txBox="1"/>
          <p:nvPr/>
        </p:nvSpPr>
        <p:spPr>
          <a:xfrm>
            <a:off x="4148406" y="4392822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F0D367-B90D-B318-CF0C-FD5DD74773BE}"/>
              </a:ext>
            </a:extLst>
          </p:cNvPr>
          <p:cNvSpPr txBox="1"/>
          <p:nvPr/>
        </p:nvSpPr>
        <p:spPr>
          <a:xfrm>
            <a:off x="7771500" y="4335312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A34265-9781-8346-F986-015862C797CB}"/>
              </a:ext>
            </a:extLst>
          </p:cNvPr>
          <p:cNvSpPr txBox="1"/>
          <p:nvPr/>
        </p:nvSpPr>
        <p:spPr>
          <a:xfrm>
            <a:off x="4450330" y="6463161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559B75-6FBC-5A85-B08A-CD843DCF3CFA}"/>
              </a:ext>
            </a:extLst>
          </p:cNvPr>
          <p:cNvSpPr txBox="1"/>
          <p:nvPr/>
        </p:nvSpPr>
        <p:spPr>
          <a:xfrm>
            <a:off x="7728367" y="6463160"/>
            <a:ext cx="701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cs typeface="Calibri"/>
              </a:rPr>
              <a:t>75px</a:t>
            </a: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E68EF3F1-1246-5CBD-A0B0-1D5A67D3B3DC}"/>
              </a:ext>
            </a:extLst>
          </p:cNvPr>
          <p:cNvSpPr/>
          <p:nvPr/>
        </p:nvSpPr>
        <p:spPr>
          <a:xfrm rot="5400000">
            <a:off x="4305387" y="1778478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253BF1C6-9379-934A-A8DC-5D33A0C7DDAE}"/>
              </a:ext>
            </a:extLst>
          </p:cNvPr>
          <p:cNvSpPr/>
          <p:nvPr/>
        </p:nvSpPr>
        <p:spPr>
          <a:xfrm rot="16200000">
            <a:off x="8014745" y="2008516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1D54A384-72A0-BFEF-E37E-F39E056C8146}"/>
              </a:ext>
            </a:extLst>
          </p:cNvPr>
          <p:cNvSpPr/>
          <p:nvPr/>
        </p:nvSpPr>
        <p:spPr>
          <a:xfrm rot="5400000">
            <a:off x="8014744" y="1720968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BF6D3D2B-31AB-1381-E4AB-89EF24B67A06}"/>
              </a:ext>
            </a:extLst>
          </p:cNvPr>
          <p:cNvSpPr/>
          <p:nvPr/>
        </p:nvSpPr>
        <p:spPr>
          <a:xfrm rot="16200000">
            <a:off x="4276632" y="4237007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DA224CA0-2B22-DE42-6EB9-2BD423391F72}"/>
              </a:ext>
            </a:extLst>
          </p:cNvPr>
          <p:cNvSpPr/>
          <p:nvPr/>
        </p:nvSpPr>
        <p:spPr>
          <a:xfrm rot="5400000">
            <a:off x="4276631" y="3920704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2D08493E-2279-9B90-8602-547B49E8AE62}"/>
              </a:ext>
            </a:extLst>
          </p:cNvPr>
          <p:cNvSpPr/>
          <p:nvPr/>
        </p:nvSpPr>
        <p:spPr>
          <a:xfrm rot="16200000">
            <a:off x="8014744" y="4150742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4F02C950-8553-ED09-D9CF-56EE8FB39548}"/>
              </a:ext>
            </a:extLst>
          </p:cNvPr>
          <p:cNvSpPr/>
          <p:nvPr/>
        </p:nvSpPr>
        <p:spPr>
          <a:xfrm rot="5400000">
            <a:off x="8014743" y="3863194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9D6E74E5-B602-6154-039B-3EF5773740EE}"/>
              </a:ext>
            </a:extLst>
          </p:cNvPr>
          <p:cNvSpPr/>
          <p:nvPr/>
        </p:nvSpPr>
        <p:spPr>
          <a:xfrm rot="16200000">
            <a:off x="4305386" y="6422365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69B52467-0ED1-F39E-254F-CFC3B64A9D03}"/>
              </a:ext>
            </a:extLst>
          </p:cNvPr>
          <p:cNvSpPr/>
          <p:nvPr/>
        </p:nvSpPr>
        <p:spPr>
          <a:xfrm rot="5400000">
            <a:off x="4291008" y="6134817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942D5856-AA84-E3AF-7C5D-7929E526AB13}"/>
              </a:ext>
            </a:extLst>
          </p:cNvPr>
          <p:cNvSpPr/>
          <p:nvPr/>
        </p:nvSpPr>
        <p:spPr>
          <a:xfrm rot="16200000">
            <a:off x="8029121" y="6364855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0A7FA475-35D4-404F-FD34-F1778E6906DB}"/>
              </a:ext>
            </a:extLst>
          </p:cNvPr>
          <p:cNvSpPr/>
          <p:nvPr/>
        </p:nvSpPr>
        <p:spPr>
          <a:xfrm rot="5400000">
            <a:off x="8014743" y="6077307"/>
            <a:ext cx="115017" cy="2156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8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75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MNHW1</vt:lpstr>
      <vt:lpstr>Descrizione del progetto</vt:lpstr>
      <vt:lpstr>Descrizione del progetto</vt:lpstr>
      <vt:lpstr>Layout complessivo HTML+CSS</vt:lpstr>
      <vt:lpstr>Header</vt:lpstr>
      <vt:lpstr>Menù navigazione</vt:lpstr>
      <vt:lpstr>Sezione contenuti</vt:lpstr>
      <vt:lpstr>Sezione contenuti</vt:lpstr>
      <vt:lpstr>Sezione contenuti</vt:lpstr>
      <vt:lpstr>Footer</vt:lpstr>
      <vt:lpstr>Mobile view</vt:lpstr>
      <vt:lpstr>Mobile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Concetto Spampinato</cp:lastModifiedBy>
  <cp:revision>477</cp:revision>
  <dcterms:created xsi:type="dcterms:W3CDTF">2021-03-24T16:57:46Z</dcterms:created>
  <dcterms:modified xsi:type="dcterms:W3CDTF">2022-04-01T09:21:22Z</dcterms:modified>
</cp:coreProperties>
</file>